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73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7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03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9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63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804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96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986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72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3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11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031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04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169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85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886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02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5D6044B-7FDF-4754-95BF-C6F8AD65EF6A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1330B17-CD6F-4B81-B60E-09D3671FE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81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ПРАЗНИЧНА ПРЕЗЕНТАЦИЯ </a:t>
            </a:r>
          </a:p>
        </p:txBody>
      </p:sp>
    </p:spTree>
    <p:extLst>
      <p:ext uri="{BB962C8B-B14F-4D97-AF65-F5344CB8AC3E}">
        <p14:creationId xmlns:p14="http://schemas.microsoft.com/office/powerpoint/2010/main" val="155937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Ион (конференц-зал)</vt:lpstr>
      <vt:lpstr>ПРАЗНИЧНА ПРЕЗЕНТАЦИЯ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ПРАЗНИЧНА ПРЕЗЕНТАЦИЯ</dc:title>
  <dc:creator>Учетная запись Майкрософт</dc:creator>
  <cp:lastModifiedBy>Учетная запись Майкрософт</cp:lastModifiedBy>
  <cp:revision>2</cp:revision>
  <dcterms:created xsi:type="dcterms:W3CDTF">2022-12-05T11:58:37Z</dcterms:created>
  <dcterms:modified xsi:type="dcterms:W3CDTF">2022-12-05T12:00:52Z</dcterms:modified>
</cp:coreProperties>
</file>